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96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11/20/20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11/20/20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11/20/20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11/20/20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11/20/20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11/20/20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@emeryschools.org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hyperlink" Target="mailto:burtons@emeryschool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I</a:t>
            </a:r>
            <a:br>
              <a:rPr lang="en-US" dirty="0" smtClean="0"/>
            </a:br>
            <a:r>
              <a:rPr lang="en-US" dirty="0" smtClean="0"/>
              <a:t>Emery School District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Parent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0" b="97250" l="1455" r="994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13" y="4094480"/>
            <a:ext cx="3548381" cy="258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0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Title I Schools in Emery School District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Book </a:t>
            </a:r>
            <a:r>
              <a:rPr lang="en-US" dirty="0"/>
              <a:t>Cliff </a:t>
            </a:r>
            <a:r>
              <a:rPr lang="en-US" dirty="0" smtClean="0"/>
              <a:t>Elementary</a:t>
            </a:r>
          </a:p>
          <a:p>
            <a:r>
              <a:rPr lang="en-US" dirty="0" smtClean="0"/>
              <a:t>Castle </a:t>
            </a:r>
            <a:r>
              <a:rPr lang="en-US" dirty="0"/>
              <a:t>Dale </a:t>
            </a:r>
            <a:r>
              <a:rPr lang="en-US" dirty="0" smtClean="0"/>
              <a:t>Elementary</a:t>
            </a:r>
          </a:p>
          <a:p>
            <a:r>
              <a:rPr lang="en-US" dirty="0" smtClean="0"/>
              <a:t>Cleveland Elementary</a:t>
            </a:r>
          </a:p>
          <a:p>
            <a:r>
              <a:rPr lang="en-US" dirty="0" smtClean="0"/>
              <a:t>Cottonwood Elementary</a:t>
            </a:r>
          </a:p>
          <a:p>
            <a:r>
              <a:rPr lang="en-US" dirty="0" err="1" smtClean="0"/>
              <a:t>Ferron</a:t>
            </a:r>
            <a:r>
              <a:rPr lang="en-US" dirty="0" smtClean="0"/>
              <a:t> Elementary</a:t>
            </a:r>
          </a:p>
          <a:p>
            <a:r>
              <a:rPr lang="en-US" dirty="0" smtClean="0"/>
              <a:t>Huntington Elementary</a:t>
            </a:r>
          </a:p>
          <a:p>
            <a:endParaRPr lang="en-US" dirty="0"/>
          </a:p>
          <a:p>
            <a:r>
              <a:rPr lang="en-US" dirty="0" smtClean="0"/>
              <a:t>Green River High School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971" b="89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5148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51840" y="2275842"/>
            <a:ext cx="7691119" cy="3627120"/>
          </a:xfrm>
        </p:spPr>
        <p:txBody>
          <a:bodyPr>
            <a:normAutofit/>
          </a:bodyPr>
          <a:lstStyle/>
          <a:p>
            <a:r>
              <a:rPr lang="en-US" dirty="0" smtClean="0"/>
              <a:t>Title I is a federally funded education program that supports low income students throughout the nation.</a:t>
            </a:r>
          </a:p>
          <a:p>
            <a:r>
              <a:rPr lang="en-US" dirty="0" smtClean="0"/>
              <a:t>Qualification for being a Title I school is based on the percentage of students who receive free or reduced lunch.  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applications for Free or Reduced lunch are available on-</a:t>
            </a:r>
            <a:r>
              <a:rPr lang="en-US" dirty="0" smtClean="0"/>
              <a:t>line. </a:t>
            </a:r>
            <a:endParaRPr lang="en-US" dirty="0" smtClean="0"/>
          </a:p>
          <a:p>
            <a:pPr lvl="2"/>
            <a:r>
              <a:rPr lang="en-US" dirty="0" smtClean="0"/>
              <a:t>If </a:t>
            </a:r>
            <a:r>
              <a:rPr lang="en-US" dirty="0"/>
              <a:t>you need help accessing the </a:t>
            </a:r>
            <a:r>
              <a:rPr lang="en-US" dirty="0" smtClean="0"/>
              <a:t>applications contact </a:t>
            </a:r>
            <a:r>
              <a:rPr lang="en-US" dirty="0" smtClean="0"/>
              <a:t>your school for assistance.  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Title I School? </a:t>
            </a:r>
          </a:p>
        </p:txBody>
      </p:sp>
      <p:pic>
        <p:nvPicPr>
          <p:cNvPr id="2" name="Picture 1" descr="ClipartKey_1242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5251036"/>
            <a:ext cx="2275495" cy="141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75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72067" y="2651760"/>
            <a:ext cx="7408333" cy="3891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When data indicates the need for intervention either because of low performance or at-risk behaviors, any student is eligible for Title I services.  Your child may qualify for tutoring, before or after school programs, or technology support.  They may qualify to attend a Title I preschool.  </a:t>
            </a:r>
          </a:p>
          <a:p>
            <a:pPr marL="0" indent="0">
              <a:buNone/>
            </a:pPr>
            <a:r>
              <a:rPr lang="en-US" dirty="0" smtClean="0"/>
              <a:t>In addition, when Title I schools receive additional programs, they are available to all students for which they are designed regardless of their free or reduced lunch status.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Students in our school participate in the Title I program?</a:t>
            </a:r>
            <a:endParaRPr lang="en-US" dirty="0"/>
          </a:p>
        </p:txBody>
      </p:sp>
      <p:pic>
        <p:nvPicPr>
          <p:cNvPr id="2" name="Picture 1" descr="ClipartKey_3926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85" y="1485900"/>
            <a:ext cx="2364794" cy="12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Title </a:t>
            </a:r>
            <a:r>
              <a:rPr lang="en-US" sz="4000" dirty="0"/>
              <a:t>I Goals: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9" name="Text Placeholder 8"/>
          <p:cNvSpPr>
            <a:spLocks noGrp="1"/>
          </p:cNvSpPr>
          <p:nvPr>
            <p:ph sz="quarter" idx="13"/>
          </p:nvPr>
        </p:nvSpPr>
        <p:spPr>
          <a:xfrm>
            <a:off x="1107440" y="2265680"/>
            <a:ext cx="6421120" cy="32816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·</a:t>
            </a:r>
            <a:r>
              <a:rPr lang="en-US" dirty="0"/>
              <a:t>Provide extra instructional services and activities which support students identified as failing, or most at risk of failing, the state’s performance standards in math, reading, and writing.</a:t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·Increase </a:t>
            </a:r>
            <a:r>
              <a:rPr lang="en-US" dirty="0"/>
              <a:t>student performance in high poverty schools within our </a:t>
            </a:r>
            <a:r>
              <a:rPr lang="en-US" dirty="0" smtClean="0"/>
              <a:t>district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·Build </a:t>
            </a:r>
            <a:r>
              <a:rPr lang="en-US" dirty="0"/>
              <a:t>teacher capacity through quality professional </a:t>
            </a:r>
            <a:r>
              <a:rPr lang="en-US" dirty="0" smtClean="0"/>
              <a:t>development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·Help </a:t>
            </a:r>
            <a:r>
              <a:rPr lang="en-US" dirty="0"/>
              <a:t>students achieve academic </a:t>
            </a:r>
            <a:r>
              <a:rPr lang="en-US" dirty="0" smtClean="0"/>
              <a:t>success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·Enhance </a:t>
            </a:r>
            <a:r>
              <a:rPr lang="en-US" dirty="0"/>
              <a:t>parents’ ability to help their children succeed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264160" y="5628640"/>
            <a:ext cx="8686800" cy="8534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School</a:t>
            </a:r>
            <a:r>
              <a:rPr lang="en-US" dirty="0"/>
              <a:t>, teacher and student progress are measured using the RISE Assessment in language arts, math, and writing as well as Dynamic Indicators of Basic Early Literacy Skills (DIBELS) assessments/benchmarks.  Students who are not yet proficient are expected to improve their achievement with additional support provided by Title I.</a:t>
            </a:r>
          </a:p>
        </p:txBody>
      </p:sp>
      <p:pic>
        <p:nvPicPr>
          <p:cNvPr id="2" name="Picture 1" descr="ClipartKey_95858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78" y="431800"/>
            <a:ext cx="2086293" cy="183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68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72067" y="2350347"/>
            <a:ext cx="6321213" cy="3450696"/>
          </a:xfrm>
        </p:spPr>
        <p:txBody>
          <a:bodyPr/>
          <a:lstStyle/>
          <a:p>
            <a:pPr lvl="0"/>
            <a:r>
              <a:rPr lang="en-US" dirty="0"/>
              <a:t>School-Parent-Family Learning </a:t>
            </a:r>
            <a:r>
              <a:rPr lang="en-US" dirty="0" smtClean="0"/>
              <a:t>Compact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Parent/Family Engagement </a:t>
            </a:r>
            <a:r>
              <a:rPr lang="en-US" dirty="0" smtClean="0"/>
              <a:t>Policy</a:t>
            </a:r>
          </a:p>
          <a:p>
            <a:pPr lvl="0"/>
            <a:endParaRPr lang="en-US" dirty="0"/>
          </a:p>
          <a:p>
            <a:r>
              <a:rPr lang="en-US" dirty="0"/>
              <a:t>Parents Right To Know </a:t>
            </a:r>
            <a:r>
              <a:rPr lang="mr-IN" dirty="0" smtClean="0"/>
              <a:t>–</a:t>
            </a:r>
            <a:r>
              <a:rPr lang="en-US" dirty="0" smtClean="0"/>
              <a:t> Parents right </a:t>
            </a:r>
            <a:r>
              <a:rPr lang="en-US" dirty="0"/>
              <a:t>to know the professional qualifications of their children’s teacher(s).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I Programs Include:</a:t>
            </a:r>
            <a:endParaRPr lang="en-US" dirty="0"/>
          </a:p>
        </p:txBody>
      </p:sp>
      <p:pic>
        <p:nvPicPr>
          <p:cNvPr id="2" name="Picture 1" descr="ClipartKey_3924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68" y="4572000"/>
            <a:ext cx="2075231" cy="215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00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encourage you to be involved in our program and appreciate input and support that we receive from you!  If you have any question please feel free to </a:t>
            </a:r>
            <a:r>
              <a:rPr lang="en-US" sz="2000" dirty="0" smtClean="0"/>
              <a:t>contact the Title I Coordinator at your school. 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 Information/Questions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0142" y="3758511"/>
            <a:ext cx="3104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Burton </a:t>
            </a:r>
            <a:r>
              <a:rPr lang="en-US" dirty="0" err="1"/>
              <a:t>Sant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burtons@emeryschools.org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Book Cliff Elementary</a:t>
            </a:r>
            <a:br>
              <a:rPr lang="en-US" dirty="0"/>
            </a:br>
            <a:r>
              <a:rPr lang="en-US" dirty="0"/>
              <a:t>Green River High School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4393" y="3758511"/>
            <a:ext cx="3104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Jennifer Mortensen</a:t>
            </a:r>
            <a:br>
              <a:rPr lang="en-US" dirty="0"/>
            </a:br>
            <a:r>
              <a:rPr lang="en-US" dirty="0">
                <a:hlinkClick r:id="rId3"/>
              </a:rPr>
              <a:t>jennifer@emeryschools.org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Huntington Elementary</a:t>
            </a:r>
            <a:br>
              <a:rPr lang="en-US" dirty="0"/>
            </a:br>
            <a:r>
              <a:rPr lang="en-US" dirty="0"/>
              <a:t>Cleveland Elementary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86063" y="4982963"/>
            <a:ext cx="31046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Stephanie Roper</a:t>
            </a:r>
          </a:p>
          <a:p>
            <a:r>
              <a:rPr lang="en-US" dirty="0" err="1">
                <a:solidFill>
                  <a:srgbClr val="3366FF"/>
                </a:solidFill>
              </a:rPr>
              <a:t>roper@emeryschools.org</a:t>
            </a:r>
            <a:endParaRPr lang="en-US" dirty="0">
              <a:solidFill>
                <a:srgbClr val="3366FF"/>
              </a:solidFill>
            </a:endParaRPr>
          </a:p>
          <a:p>
            <a:r>
              <a:rPr lang="en-US" dirty="0" err="1"/>
              <a:t>Ferron</a:t>
            </a:r>
            <a:r>
              <a:rPr lang="en-US" dirty="0"/>
              <a:t> Elementary</a:t>
            </a:r>
          </a:p>
          <a:p>
            <a:r>
              <a:rPr lang="en-US" dirty="0"/>
              <a:t>Cottonwood Elementary</a:t>
            </a:r>
          </a:p>
          <a:p>
            <a:r>
              <a:rPr lang="en-US" dirty="0"/>
              <a:t>Castle Dale Elementary</a:t>
            </a:r>
          </a:p>
        </p:txBody>
      </p:sp>
      <p:pic>
        <p:nvPicPr>
          <p:cNvPr id="4" name="Picture 3" descr="ClipartKey_19356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528223"/>
            <a:ext cx="807583" cy="181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42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296</TotalTime>
  <Words>355</Words>
  <Application>Microsoft Macintosh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Waveform</vt:lpstr>
      <vt:lpstr>Title I Emery School District</vt:lpstr>
      <vt:lpstr> Title I Schools in Emery School District </vt:lpstr>
      <vt:lpstr>What is a Title I School? </vt:lpstr>
      <vt:lpstr>Which Students in our school participate in the Title I program?</vt:lpstr>
      <vt:lpstr> Title I Goals: </vt:lpstr>
      <vt:lpstr>Title I Programs Include:</vt:lpstr>
      <vt:lpstr>We encourage you to be involved in our program and appreciate input and support that we receive from you!  If you have any question please feel free to contact the Title I Coordinator at your school.   </vt:lpstr>
    </vt:vector>
  </TitlesOfParts>
  <Company>Huntington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 Emery School District</dc:title>
  <dc:creator>Jennifer Mortensen</dc:creator>
  <cp:lastModifiedBy>Jennifer Mortensen</cp:lastModifiedBy>
  <cp:revision>14</cp:revision>
  <dcterms:created xsi:type="dcterms:W3CDTF">2020-11-18T14:38:54Z</dcterms:created>
  <dcterms:modified xsi:type="dcterms:W3CDTF">2020-11-20T20:34:47Z</dcterms:modified>
</cp:coreProperties>
</file>